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65" r:id="rId5"/>
    <p:sldId id="310" r:id="rId6"/>
  </p:sldIdLst>
  <p:sldSz cx="12188825" cy="6858000"/>
  <p:notesSz cx="6858000" cy="9144000"/>
  <p:custDataLst>
    <p:tags r:id="rId9"/>
  </p:custDataLst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17A"/>
    <a:srgbClr val="0075B0"/>
    <a:srgbClr val="0080C0"/>
    <a:srgbClr val="00A4F6"/>
    <a:srgbClr val="4FC4FF"/>
    <a:srgbClr val="85D6FF"/>
    <a:srgbClr val="BDE9FF"/>
    <a:srgbClr val="265874"/>
    <a:srgbClr val="003D5C"/>
    <a:srgbClr val="0029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—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—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Темный стиль 1 —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—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—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52" autoAdjust="0"/>
    <p:restoredTop sz="94629" autoAdjust="0"/>
  </p:normalViewPr>
  <p:slideViewPr>
    <p:cSldViewPr showGuides="1">
      <p:cViewPr>
        <p:scale>
          <a:sx n="66" d="100"/>
          <a:sy n="66" d="100"/>
        </p:scale>
        <p:origin x="-2220" y="-1122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0" d="100"/>
          <a:sy n="90" d="100"/>
        </p:scale>
        <p:origin x="377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68A5074-CE0D-4554-A997-CC9160940530}" type="datetime1">
              <a:rPr lang="ru-RU" smtClean="0"/>
              <a:pPr algn="r" rtl="0"/>
              <a:t>14.07.2017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D9F912AB-2776-42F2-A957-313FC7EFEDB9}" type="slidenum">
              <a:rPr lang="ru-RU" smtClean="0"/>
              <a:pPr algn="r"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4AE0CC78-488A-4892-9E55-EA2E7FA7AD95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F93199CD-3E1B-4AE6-990F-76F925F5EA9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A680347-8CB2-4BC6-9CD2-ABDD556782DE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9032FF7-F906-4C17-885C-6356C5B13C33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E08C5DC-7690-41E4-921F-0CCD86F95B69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48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175A814-E90F-481F-9D66-10F3829730B9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ru-RU" dirty="0" smtClean="0"/>
              <a:t>​</a:t>
            </a:r>
            <a:fld id="{37209019-E585-49FC-B62B-4F8E88B75BBF}" type="datetime1">
              <a:rPr lang="ru-RU" smtClean="0"/>
              <a:pPr/>
              <a:t>14.07.2017</a:t>
            </a:fld>
            <a:r>
              <a:rPr lang="ru-RU" dirty="0" smtClean="0"/>
              <a:t>​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9553319-FCD4-4339-95E3-CA608CFF30E2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EE4BD36-0D92-42E0-A6BC-3DE49444FD88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3AA0470-602E-4818-A25C-047C8515CFC6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rtlCol="0" anchor="b">
            <a:noAutofit/>
          </a:bodyPr>
          <a:lstStyle>
            <a:lvl1pPr algn="l" rtl="0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 rtlCol="0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B9837FC-FBB6-4C6B-A6BE-B70FBC32743C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rtlCol="0" anchor="b">
            <a:normAutofit/>
          </a:bodyPr>
          <a:lstStyle>
            <a:lvl1pPr algn="l" rtl="0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 rtlCol="0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DD946C2-3993-4E07-A8EC-429B93E58A31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5FE10-96C7-4D4D-AAC7-3367C5776B31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usinessplans@bvp.com" TargetMode="External"/><Relationship Id="rId2" Type="http://schemas.openxmlformats.org/officeDocument/2006/relationships/hyperlink" Target="https://www.bvp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99423" y="5577902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Сайт: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www.bvp.com</a:t>
            </a:r>
            <a:endParaRPr lang="ru-RU" dirty="0" smtClean="0"/>
          </a:p>
          <a:p>
            <a:r>
              <a:rPr lang="en-US" dirty="0" smtClean="0"/>
              <a:t>Email: </a:t>
            </a:r>
            <a:r>
              <a:rPr lang="en-US" dirty="0" smtClean="0">
                <a:hlinkClick r:id="rId3"/>
              </a:rPr>
              <a:t>businessplans@bvp.com</a:t>
            </a:r>
            <a:endParaRPr 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423" y="1340768"/>
            <a:ext cx="4469466" cy="1187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99423" y="3429000"/>
            <a:ext cx="31947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Сан-Франциско</a:t>
            </a:r>
          </a:p>
          <a:p>
            <a:r>
              <a:rPr lang="en-US" dirty="0"/>
              <a:t>San Francisco</a:t>
            </a:r>
          </a:p>
          <a:p>
            <a:r>
              <a:rPr lang="en-US" dirty="0"/>
              <a:t>525 Brannan St, Suite 100</a:t>
            </a:r>
          </a:p>
          <a:p>
            <a:r>
              <a:rPr lang="en-US" dirty="0"/>
              <a:t>San Francisco, CA 94107</a:t>
            </a:r>
          </a:p>
          <a:p>
            <a:r>
              <a:rPr lang="en-US" dirty="0" smtClean="0"/>
              <a:t>1-415-800-8982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446612" y="3429000"/>
            <a:ext cx="31947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Индия</a:t>
            </a:r>
          </a:p>
          <a:p>
            <a:r>
              <a:rPr lang="en-US" dirty="0" smtClean="0"/>
              <a:t>40 </a:t>
            </a:r>
            <a:r>
              <a:rPr lang="en-US" dirty="0" err="1"/>
              <a:t>Vittal</a:t>
            </a:r>
            <a:r>
              <a:rPr lang="en-US" dirty="0"/>
              <a:t> </a:t>
            </a:r>
            <a:r>
              <a:rPr lang="en-US" dirty="0" err="1"/>
              <a:t>Mallya</a:t>
            </a:r>
            <a:r>
              <a:rPr lang="en-US" dirty="0"/>
              <a:t> Road, 2nd </a:t>
            </a:r>
            <a:r>
              <a:rPr lang="en-US" dirty="0" smtClean="0"/>
              <a:t>Floor,</a:t>
            </a:r>
            <a:r>
              <a:rPr lang="ru-RU" dirty="0" smtClean="0"/>
              <a:t> </a:t>
            </a:r>
            <a:r>
              <a:rPr lang="en-US" dirty="0" smtClean="0"/>
              <a:t>Bangalore </a:t>
            </a:r>
            <a:r>
              <a:rPr lang="en-US" dirty="0"/>
              <a:t>560 001, India</a:t>
            </a:r>
          </a:p>
          <a:p>
            <a:r>
              <a:rPr lang="en-US" dirty="0"/>
              <a:t>91-80-3082-9000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398668" y="3356992"/>
            <a:ext cx="35548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Израиль</a:t>
            </a:r>
            <a:endParaRPr lang="en-US" dirty="0">
              <a:solidFill>
                <a:srgbClr val="FFC000"/>
              </a:solidFill>
            </a:endParaRPr>
          </a:p>
          <a:p>
            <a:r>
              <a:rPr lang="en-US" dirty="0"/>
              <a:t>11 </a:t>
            </a:r>
            <a:r>
              <a:rPr lang="en-US" dirty="0" err="1"/>
              <a:t>HaSadnaot</a:t>
            </a:r>
            <a:r>
              <a:rPr lang="en-US" dirty="0"/>
              <a:t> Street</a:t>
            </a:r>
          </a:p>
          <a:p>
            <a:r>
              <a:rPr lang="en-US" dirty="0" err="1"/>
              <a:t>SeaView</a:t>
            </a:r>
            <a:r>
              <a:rPr lang="en-US" dirty="0"/>
              <a:t> Building A, 4th Floor</a:t>
            </a:r>
          </a:p>
          <a:p>
            <a:r>
              <a:rPr lang="en-US" dirty="0" err="1"/>
              <a:t>Herzliya</a:t>
            </a:r>
            <a:r>
              <a:rPr lang="en-US" dirty="0"/>
              <a:t> </a:t>
            </a:r>
            <a:r>
              <a:rPr lang="en-US" dirty="0" err="1"/>
              <a:t>Pituach</a:t>
            </a:r>
            <a:endParaRPr lang="en-US" dirty="0"/>
          </a:p>
          <a:p>
            <a:r>
              <a:rPr lang="en-US" dirty="0"/>
              <a:t>Israel 4672839</a:t>
            </a:r>
          </a:p>
          <a:p>
            <a:r>
              <a:rPr lang="en-US" dirty="0"/>
              <a:t>972-(9)-972-1200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462086" y="5157192"/>
            <a:ext cx="35548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Нью-Йорк</a:t>
            </a:r>
            <a:endParaRPr lang="en-US" dirty="0">
              <a:solidFill>
                <a:srgbClr val="FFC000"/>
              </a:solidFill>
            </a:endParaRPr>
          </a:p>
          <a:p>
            <a:r>
              <a:rPr lang="en-US" dirty="0"/>
              <a:t>285 Madison Avenue, Suite 1401</a:t>
            </a:r>
          </a:p>
          <a:p>
            <a:r>
              <a:rPr lang="en-US" dirty="0"/>
              <a:t>New York , NY 10017</a:t>
            </a:r>
          </a:p>
          <a:p>
            <a:r>
              <a:rPr lang="en-US" dirty="0"/>
              <a:t>1-212-653-1900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372231" y="5300904"/>
            <a:ext cx="35548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Кремневая долина</a:t>
            </a:r>
            <a:endParaRPr lang="en-US" dirty="0">
              <a:solidFill>
                <a:srgbClr val="FFC000"/>
              </a:solidFill>
            </a:endParaRPr>
          </a:p>
          <a:p>
            <a:r>
              <a:rPr lang="en-US" dirty="0"/>
              <a:t>535 Middlefield Road, Suite 245</a:t>
            </a:r>
          </a:p>
          <a:p>
            <a:r>
              <a:rPr lang="en-US" dirty="0"/>
              <a:t>Menlo Park, CA 94025</a:t>
            </a:r>
          </a:p>
          <a:p>
            <a:r>
              <a:rPr lang="en-US" dirty="0"/>
              <a:t>1-650-853-7000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81844" y="1268760"/>
            <a:ext cx="971308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2400" dirty="0" err="1"/>
              <a:t>Bessemer</a:t>
            </a:r>
            <a:r>
              <a:rPr lang="ru-RU" sz="2400" dirty="0"/>
              <a:t> </a:t>
            </a:r>
            <a:r>
              <a:rPr lang="ru-RU" sz="2400" dirty="0" err="1"/>
              <a:t>Venture</a:t>
            </a:r>
            <a:r>
              <a:rPr lang="ru-RU" sz="2400" dirty="0"/>
              <a:t> </a:t>
            </a:r>
            <a:r>
              <a:rPr lang="ru-RU" sz="2400" dirty="0" err="1"/>
              <a:t>Partners</a:t>
            </a:r>
            <a:r>
              <a:rPr lang="ru-RU" sz="2400" dirty="0"/>
              <a:t> - всемирно известный инвестиционно-венчурный фонд, являющийся одним из старейших в США. </a:t>
            </a:r>
            <a:endParaRPr lang="ru-RU" sz="2400" dirty="0" smtClean="0"/>
          </a:p>
          <a:p>
            <a:pPr algn="just">
              <a:spcBef>
                <a:spcPts val="600"/>
              </a:spcBef>
            </a:pPr>
            <a:r>
              <a:rPr lang="ru-RU" sz="2400" dirty="0" smtClean="0"/>
              <a:t>Области </a:t>
            </a:r>
            <a:r>
              <a:rPr lang="ru-RU" sz="2400" dirty="0"/>
              <a:t>инвестирования: </a:t>
            </a:r>
            <a:r>
              <a:rPr lang="ru-RU" sz="2400" dirty="0" smtClean="0"/>
              <a:t>чистые </a:t>
            </a:r>
            <a:r>
              <a:rPr lang="ru-RU" sz="2400" dirty="0"/>
              <a:t>технологии, </a:t>
            </a:r>
            <a:r>
              <a:rPr lang="ru-RU" sz="2400" dirty="0" smtClean="0"/>
              <a:t>облачные </a:t>
            </a:r>
            <a:r>
              <a:rPr lang="ru-RU" sz="2400" dirty="0"/>
              <a:t>вычисления</a:t>
            </a:r>
            <a:r>
              <a:rPr lang="ru-RU" sz="2400" dirty="0" smtClean="0"/>
              <a:t>, финансовые </a:t>
            </a:r>
            <a:r>
              <a:rPr lang="ru-RU" sz="2400" dirty="0"/>
              <a:t>услуги, </a:t>
            </a:r>
            <a:r>
              <a:rPr lang="ru-RU" sz="2400" dirty="0" smtClean="0"/>
              <a:t>здоровье</a:t>
            </a:r>
            <a:r>
              <a:rPr lang="ru-RU" sz="2400" dirty="0"/>
              <a:t>, </a:t>
            </a:r>
            <a:r>
              <a:rPr lang="ru-RU" sz="2400" dirty="0" smtClean="0"/>
              <a:t>мобильные сервисы, интернет </a:t>
            </a:r>
            <a:r>
              <a:rPr lang="ru-RU" sz="2400" dirty="0"/>
              <a:t>торговля, </a:t>
            </a:r>
            <a:r>
              <a:rPr lang="ru-RU" sz="2400" dirty="0" smtClean="0"/>
              <a:t> </a:t>
            </a:r>
            <a:r>
              <a:rPr lang="ru-RU" sz="2400" dirty="0"/>
              <a:t>и др. </a:t>
            </a:r>
            <a:endParaRPr lang="ru-RU" sz="2400" dirty="0" smtClean="0"/>
          </a:p>
          <a:p>
            <a:pPr algn="just">
              <a:spcBef>
                <a:spcPts val="600"/>
              </a:spcBef>
            </a:pPr>
            <a:r>
              <a:rPr lang="ru-RU" sz="2400" dirty="0" smtClean="0"/>
              <a:t>На </a:t>
            </a:r>
            <a:r>
              <a:rPr lang="ru-RU" sz="2400" dirty="0"/>
              <a:t>российском рынке Фонд известен своими инвестициями в компанию </a:t>
            </a:r>
            <a:r>
              <a:rPr lang="ru-RU" sz="2400" dirty="0" err="1"/>
              <a:t>Parallels</a:t>
            </a:r>
            <a:r>
              <a:rPr lang="ru-RU" sz="2400" dirty="0"/>
              <a:t>, компанию «</a:t>
            </a:r>
            <a:r>
              <a:rPr lang="ru-RU" sz="2400" dirty="0" err="1"/>
              <a:t>Энфорта</a:t>
            </a:r>
            <a:r>
              <a:rPr lang="ru-RU" sz="2400" dirty="0"/>
              <a:t>», сервис KupiVIP.ru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3913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Синий цифровой тоннель (16 x 9)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9411896_TF02895261_TF02895261.potx" id="{B6CEA06A-6068-4B4A-BA2F-705122E61509}" vid="{D5DC9138-7F6C-4334-982D-29E09F89611B}"/>
    </a:ext>
  </a:extLst>
</a:theme>
</file>

<file path=ppt/theme/theme2.xml><?xml version="1.0" encoding="utf-8"?>
<a:theme xmlns:a="http://schemas.openxmlformats.org/drawingml/2006/main" name="Тема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1564227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Take your audience through a digital tunnel where they'll  burst through to the other side and see the information you want to present. Show them lists, charts, tables, SmartArt,  and pictures using a variety of layouts in widescreen (16X9) format. This design works well for subjects on science and technology, computers, communication, and more.  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TP102895246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835483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2CCB507-0646-4A50-A4F7-7F385079D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0E41224-0370-4595-877C-23316CD80004}">
  <ds:schemaRefs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http://purl.org/dc/terms/"/>
    <ds:schemaRef ds:uri="4873beb7-5857-4685-be1f-d57550cc96cc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Бизнес-презентация с синим цифровым тоннелем (широкоэкранный формат)</Template>
  <TotalTime>0</TotalTime>
  <Words>141</Words>
  <Application>Microsoft Office PowerPoint</Application>
  <PresentationFormat>Произвольный</PresentationFormat>
  <Paragraphs>27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Синий цифровой тоннель (16 x 9)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2017-04-24T00:31:19Z</dcterms:created>
  <dcterms:modified xsi:type="dcterms:W3CDTF">2017-07-14T11:35:55Z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