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65" r:id="rId5"/>
    <p:sldId id="310" r:id="rId6"/>
  </p:sldIdLst>
  <p:sldSz cx="12188825" cy="6858000"/>
  <p:notesSz cx="6858000" cy="9144000"/>
  <p:custDataLst>
    <p:tags r:id="rId9"/>
  </p:custDataLst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D2"/>
    <a:srgbClr val="004F76"/>
    <a:srgbClr val="0070A8"/>
    <a:srgbClr val="2DB9FF"/>
    <a:srgbClr val="FFFFFF"/>
    <a:srgbClr val="122442"/>
    <a:srgbClr val="5D9FFF"/>
    <a:srgbClr val="0A1A32"/>
    <a:srgbClr val="223654"/>
    <a:srgbClr val="3A4D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—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—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—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52" autoAdjust="0"/>
    <p:restoredTop sz="94629" autoAdjust="0"/>
  </p:normalViewPr>
  <p:slideViewPr>
    <p:cSldViewPr showGuides="1">
      <p:cViewPr>
        <p:scale>
          <a:sx n="100" d="100"/>
          <a:sy n="100" d="100"/>
        </p:scale>
        <p:origin x="-900" y="-378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68A5074-CE0D-4554-A997-CC9160940530}" type="datetime1">
              <a:rPr lang="ru-RU" smtClean="0"/>
              <a:pPr algn="r" rtl="0"/>
              <a:t>14.07.2017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D9F912AB-2776-42F2-A957-313FC7EFEDB9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4AE0CC78-488A-4892-9E55-EA2E7FA7AD95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93199CD-3E1B-4AE6-990F-76F925F5EA9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1A680347-8CB2-4BC6-9CD2-ABDD556782DE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032FF7-F906-4C17-885C-6356C5B13C33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E08C5DC-7690-41E4-921F-0CCD86F95B69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48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175A814-E90F-481F-9D66-10F3829730B9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ru-RU" dirty="0" smtClean="0"/>
              <a:t>​</a:t>
            </a:r>
            <a:fld id="{37209019-E585-49FC-B62B-4F8E88B75BBF}" type="datetime1">
              <a:rPr lang="ru-RU" smtClean="0"/>
              <a:pPr/>
              <a:t>14.07.2017</a:t>
            </a:fld>
            <a:r>
              <a:rPr lang="ru-RU" dirty="0" smtClean="0"/>
              <a:t>​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9553319-FCD4-4339-95E3-CA608CFF30E2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EE4BD36-0D92-42E0-A6BC-3DE49444FD88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3AA0470-602E-4818-A25C-047C8515CFC6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Autofit/>
          </a:bodyPr>
          <a:lstStyle>
            <a:lvl1pPr algn="l" rtl="0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B9837FC-FBB6-4C6B-A6BE-B70FBC32743C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 rtlCol="0" anchor="b">
            <a:normAutofit/>
          </a:bodyPr>
          <a:lstStyle>
            <a:lvl1pPr algn="l" rtl="0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 rtlCol="0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DD946C2-3993-4E07-A8EC-429B93E58A31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1904999"/>
            <a:ext cx="9134391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226422" y="6400800"/>
            <a:ext cx="144938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5FE10-96C7-4D4D-AAC7-3367C5776B31}" type="datetime1">
              <a:rPr lang="ru-RU" smtClean="0"/>
              <a:pPr/>
              <a:t>14.07.2017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19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28211" y="6400800"/>
            <a:ext cx="838201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torolasolutions.com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29769" y="1067252"/>
            <a:ext cx="61611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Motorola Solutions Venture </a:t>
            </a:r>
            <a:r>
              <a:rPr lang="en-US" sz="4800" b="1" dirty="0" smtClean="0"/>
              <a:t>Capital</a:t>
            </a:r>
            <a:endParaRPr lang="en-US" sz="4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20" y="858727"/>
            <a:ext cx="4143032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1220" y="4759984"/>
            <a:ext cx="5438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Чикаго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/>
              <a:t>Motorola Solutions, Inc.</a:t>
            </a:r>
          </a:p>
          <a:p>
            <a:r>
              <a:rPr lang="en-US" dirty="0"/>
              <a:t>500 W Monroe Street, </a:t>
            </a:r>
            <a:r>
              <a:rPr lang="en-US" dirty="0" err="1"/>
              <a:t>Ste</a:t>
            </a:r>
            <a:r>
              <a:rPr lang="en-US" dirty="0"/>
              <a:t> 4400</a:t>
            </a:r>
          </a:p>
          <a:p>
            <a:r>
              <a:rPr lang="en-US" dirty="0"/>
              <a:t>Chicago, IL  60661-3781 </a:t>
            </a:r>
          </a:p>
          <a:p>
            <a:r>
              <a:rPr lang="en-US" dirty="0" smtClean="0"/>
              <a:t>USA</a:t>
            </a:r>
            <a:r>
              <a:rPr lang="ru-RU" dirty="0" smtClean="0"/>
              <a:t>,  </a:t>
            </a:r>
            <a:r>
              <a:rPr lang="en-US" dirty="0" smtClean="0"/>
              <a:t>Tel</a:t>
            </a:r>
            <a:r>
              <a:rPr lang="en-US" dirty="0"/>
              <a:t>: +1 847 576 5000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7362" y="6305103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Сайт: </a:t>
            </a:r>
            <a:r>
              <a:rPr lang="ru-RU" dirty="0" smtClean="0">
                <a:hlinkClick r:id="rId3"/>
              </a:rPr>
              <a:t>www.motorolasolutions.com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9817" y="1241465"/>
            <a:ext cx="107291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2000" dirty="0" err="1"/>
              <a:t>Motorola</a:t>
            </a:r>
            <a:r>
              <a:rPr lang="ru-RU" sz="2000" dirty="0"/>
              <a:t> </a:t>
            </a:r>
            <a:r>
              <a:rPr lang="ru-RU" sz="2000" dirty="0" err="1"/>
              <a:t>Solutions</a:t>
            </a:r>
            <a:r>
              <a:rPr lang="ru-RU" sz="2000" dirty="0"/>
              <a:t> </a:t>
            </a:r>
            <a:r>
              <a:rPr lang="ru-RU" sz="2000" dirty="0" err="1"/>
              <a:t>Venture</a:t>
            </a:r>
            <a:r>
              <a:rPr lang="ru-RU" sz="2000" dirty="0"/>
              <a:t> </a:t>
            </a:r>
            <a:r>
              <a:rPr lang="ru-RU" sz="2000" dirty="0" err="1"/>
              <a:t>Capital</a:t>
            </a:r>
            <a:r>
              <a:rPr lang="ru-RU" sz="2000" dirty="0"/>
              <a:t> — стратегическое инвестиционное подразделение компании </a:t>
            </a:r>
            <a:r>
              <a:rPr lang="ru-RU" sz="2000" dirty="0" err="1"/>
              <a:t>Motorola</a:t>
            </a:r>
            <a:r>
              <a:rPr lang="ru-RU" sz="2000" dirty="0"/>
              <a:t> </a:t>
            </a:r>
            <a:r>
              <a:rPr lang="ru-RU" sz="2000" dirty="0" err="1"/>
              <a:t>Solutions</a:t>
            </a:r>
            <a:r>
              <a:rPr lang="ru-RU" sz="2000" dirty="0"/>
              <a:t>. Фонд участвует в финансировании проектов, направленных на практическое использование мобильных технологий. </a:t>
            </a:r>
            <a:r>
              <a:rPr lang="ru-RU" sz="2000" dirty="0" smtClean="0"/>
              <a:t>В портфолио фонда на июль 2014 г. находится 19 компаний.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269876" y="478413"/>
            <a:ext cx="9577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Краткая информация</a:t>
            </a:r>
            <a:endParaRPr lang="ru-RU" sz="3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214092" y="2926685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Финансовые показатели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1804" y="3789040"/>
            <a:ext cx="111252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/>
              <a:t>Motorola</a:t>
            </a:r>
            <a:r>
              <a:rPr lang="ru-RU" sz="2000" dirty="0"/>
              <a:t> </a:t>
            </a:r>
            <a:r>
              <a:rPr lang="ru-RU" sz="2000" dirty="0" err="1"/>
              <a:t>Solutions</a:t>
            </a:r>
            <a:r>
              <a:rPr lang="ru-RU" sz="2000" dirty="0"/>
              <a:t> </a:t>
            </a:r>
            <a:r>
              <a:rPr lang="ru-RU" sz="2000" dirty="0" err="1"/>
              <a:t>Venture</a:t>
            </a:r>
            <a:r>
              <a:rPr lang="ru-RU" sz="2000" dirty="0"/>
              <a:t> </a:t>
            </a:r>
            <a:r>
              <a:rPr lang="ru-RU" sz="2000" dirty="0" err="1"/>
              <a:t>Capital</a:t>
            </a:r>
            <a:r>
              <a:rPr lang="ru-RU" sz="2000" dirty="0"/>
              <a:t> финансирует компании на различных стадиях. </a:t>
            </a:r>
            <a:endParaRPr lang="ru-RU" sz="2000" dirty="0" smtClean="0"/>
          </a:p>
          <a:p>
            <a:r>
              <a:rPr lang="ru-RU" sz="2000" dirty="0" smtClean="0"/>
              <a:t>Размеры </a:t>
            </a:r>
            <a:r>
              <a:rPr lang="ru-RU" sz="2000" dirty="0"/>
              <a:t>инвестиций составляют от </a:t>
            </a:r>
            <a:r>
              <a:rPr lang="ru-RU" sz="2000" b="1" dirty="0"/>
              <a:t>$1 млн до $30 млн</a:t>
            </a:r>
            <a:r>
              <a:rPr lang="ru-RU" sz="2000" b="1" dirty="0" smtClean="0"/>
              <a:t>.</a:t>
            </a:r>
          </a:p>
          <a:p>
            <a:endParaRPr lang="ru-RU" sz="2000" b="1" dirty="0" smtClean="0"/>
          </a:p>
          <a:p>
            <a:r>
              <a:rPr lang="ru-RU" sz="2000" b="1" dirty="0"/>
              <a:t>Максимальная инвестиция фонда — $35 млн в раунде D.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Синий цифровой тоннель (16 x 9)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411896_TF02895261_TF02895261.potx" id="{B6CEA06A-6068-4B4A-BA2F-705122E61509}" vid="{D5DC9138-7F6C-4334-982D-29E09F89611B}"/>
    </a:ext>
  </a:extLst>
</a:theme>
</file>

<file path=ppt/theme/theme2.xml><?xml version="1.0" encoding="utf-8"?>
<a:theme xmlns:a="http://schemas.openxmlformats.org/drawingml/2006/main" name="Тема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0E41224-0370-4595-877C-23316CD80004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4873beb7-5857-4685-be1f-d57550cc96cc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Бизнес-презентация с синим цифровым тоннелем (широкоэкранный формат)</Template>
  <TotalTime>0</TotalTime>
  <Words>107</Words>
  <Application>Microsoft Office PowerPoint</Application>
  <PresentationFormat>Произвольный</PresentationFormat>
  <Paragraphs>14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Синий цифровой тоннель (16 x 9)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2017-04-24T00:31:19Z</dcterms:created>
  <dcterms:modified xsi:type="dcterms:W3CDTF">2017-07-14T12:42:47Z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